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94A9AD"/>
    <a:srgbClr val="719A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0" d="100"/>
          <a:sy n="20" d="100"/>
        </p:scale>
        <p:origin x="1296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2FC52-21B5-490C-BC44-31B3D3AC579B}" type="datetimeFigureOut">
              <a:rPr lang="pt-BR" smtClean="0"/>
              <a:t>11/11/2022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DF36E-5A4D-4F05-8295-100DE0F9EB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9315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DF36E-5A4D-4F05-8295-100DE0F9EB9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5161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869209-4016-44BE-A447-5918186E2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7070108"/>
            <a:ext cx="24299466" cy="15040222"/>
          </a:xfrm>
        </p:spPr>
        <p:txBody>
          <a:bodyPr anchor="b"/>
          <a:lstStyle>
            <a:lvl1pPr algn="ctr"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CEEDF3-A211-4B20-9E74-418392998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6378"/>
            </a:lvl1pPr>
            <a:lvl2pPr marL="1214963" indent="0" algn="ctr">
              <a:buNone/>
              <a:defRPr sz="5315"/>
            </a:lvl2pPr>
            <a:lvl3pPr marL="2429927" indent="0" algn="ctr">
              <a:buNone/>
              <a:defRPr sz="4783"/>
            </a:lvl3pPr>
            <a:lvl4pPr marL="3644890" indent="0" algn="ctr">
              <a:buNone/>
              <a:defRPr sz="4252"/>
            </a:lvl4pPr>
            <a:lvl5pPr marL="4859853" indent="0" algn="ctr">
              <a:buNone/>
              <a:defRPr sz="4252"/>
            </a:lvl5pPr>
            <a:lvl6pPr marL="6074816" indent="0" algn="ctr">
              <a:buNone/>
              <a:defRPr sz="4252"/>
            </a:lvl6pPr>
            <a:lvl7pPr marL="7289780" indent="0" algn="ctr">
              <a:buNone/>
              <a:defRPr sz="4252"/>
            </a:lvl7pPr>
            <a:lvl8pPr marL="8504743" indent="0" algn="ctr">
              <a:buNone/>
              <a:defRPr sz="4252"/>
            </a:lvl8pPr>
            <a:lvl9pPr marL="9719706" indent="0" algn="ctr">
              <a:buNone/>
              <a:defRPr sz="4252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037FD6-04F6-45FD-8FE5-7D83911F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7CFF-0117-4BA8-B06B-D83AC47C7370}" type="datetimeFigureOut">
              <a:rPr lang="pt-BR" smtClean="0"/>
              <a:t>11/11/2022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6B48D3-5ADA-40D6-BE43-4D9466BC0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350F50-9B18-4D4D-9345-DEA12D14F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3D0C-56EE-4848-B4AA-79D0A9726D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253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DE20F3-B332-44CF-809B-A5159753F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96954D-49A5-4F74-A10E-D8D83E68D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0B054C-B7B1-4784-B282-705E71F6C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7CFF-0117-4BA8-B06B-D83AC47C7370}" type="datetimeFigureOut">
              <a:rPr lang="pt-BR" smtClean="0"/>
              <a:t>11/11/2022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92D4CF-B9FC-44EC-BAC5-395743781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0369B8-8658-4AF3-A255-84E2633B9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3D0C-56EE-4848-B4AA-79D0A9726D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371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5589B-D2AA-4802-B2DF-BFD977E6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576" y="10770165"/>
            <a:ext cx="27944386" cy="17970262"/>
          </a:xfrm>
        </p:spPr>
        <p:txBody>
          <a:bodyPr anchor="b"/>
          <a:lstStyle>
            <a:lvl1pPr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25388EB-2648-42F6-BDB2-34F4D20D8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576" y="28910433"/>
            <a:ext cx="27944386" cy="9450136"/>
          </a:xfrm>
        </p:spPr>
        <p:txBody>
          <a:bodyPr/>
          <a:lstStyle>
            <a:lvl1pPr marL="0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1pPr>
            <a:lvl2pPr marL="1214963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2pPr>
            <a:lvl3pPr marL="2429927" indent="0">
              <a:buNone/>
              <a:defRPr sz="4783">
                <a:solidFill>
                  <a:schemeClr val="tx1">
                    <a:tint val="75000"/>
                  </a:schemeClr>
                </a:solidFill>
              </a:defRPr>
            </a:lvl3pPr>
            <a:lvl4pPr marL="364489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4pPr>
            <a:lvl5pPr marL="485985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5pPr>
            <a:lvl6pPr marL="607481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6pPr>
            <a:lvl7pPr marL="728978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7pPr>
            <a:lvl8pPr marL="850474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8pPr>
            <a:lvl9pPr marL="971970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135912-A367-44CE-B1C8-363DBA817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7CFF-0117-4BA8-B06B-D83AC47C7370}" type="datetimeFigureOut">
              <a:rPr lang="pt-BR" smtClean="0"/>
              <a:t>11/11/2022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ED36AD-AD33-4FF9-82C9-2638885B5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E72F09-5343-4AFE-92BE-8585E75A2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3D0C-56EE-4848-B4AA-79D0A9726D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5573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C9A0EF-99D4-4D2B-A069-0BB79B075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907EA6-A120-4402-8F00-AC471A427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7F769C9-8C68-4240-A085-20D53D4613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C24834C-BA6B-48CF-9B8A-E7D7C120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7CFF-0117-4BA8-B06B-D83AC47C7370}" type="datetimeFigureOut">
              <a:rPr lang="pt-BR" smtClean="0"/>
              <a:t>11/11/2022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68E93DB-7968-4AF8-9384-F31935861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635A1F-54DE-4CFA-A36B-940D1FFC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3D0C-56EE-4848-B4AA-79D0A9726D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788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CAFC88-75F3-40BE-96CA-1403A9F10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2300037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B6B74D0-E492-4ECE-8C4C-A0792014A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1672" y="10590160"/>
            <a:ext cx="13706416" cy="5190073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1A1CE67-F31B-47D7-A6BF-A04ED82A3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1672" y="15780233"/>
            <a:ext cx="13706416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B8D35F5-2E12-4465-A83D-A7EA7DE7B6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02140" y="10590160"/>
            <a:ext cx="13773917" cy="5190073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80334EB-6110-412F-A83F-41B7DE78EC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02140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2DE0D85-54B6-4111-8855-7DCAD4250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7CFF-0117-4BA8-B06B-D83AC47C7370}" type="datetimeFigureOut">
              <a:rPr lang="pt-BR" smtClean="0"/>
              <a:t>11/11/2022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761E13E-150F-40AF-AD12-D67B8B5E5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E8F4938-35BF-4779-8856-FF6ABF151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3D0C-56EE-4848-B4AA-79D0A9726D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139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B3BA56-AA20-4895-BE12-AD958E41A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4DD0627-F72C-4B3E-AAA2-41079D7B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7CFF-0117-4BA8-B06B-D83AC47C7370}" type="datetimeFigureOut">
              <a:rPr lang="pt-BR" smtClean="0"/>
              <a:t>11/11/2022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A65A5F4-BA4A-4B5D-9037-3E3F5FCB0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7122C93-AC4D-4334-B7E7-4A561DCB7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3D0C-56EE-4848-B4AA-79D0A9726D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9597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44089B9-5C23-4734-8002-9179ED7D6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7CFF-0117-4BA8-B06B-D83AC47C7370}" type="datetimeFigureOut">
              <a:rPr lang="pt-BR" smtClean="0"/>
              <a:t>11/11/2022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095D7F2-0814-4FC5-8B90-F814DFADB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DAC4B5-4BDD-4C45-B870-C34DB0D31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3D0C-56EE-4848-B4AA-79D0A9726D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829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9EF6AB-EC53-4C57-8576-A68570F2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35F794-878E-44AF-8E8E-17B764DED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3917" y="6220095"/>
            <a:ext cx="16402140" cy="30700453"/>
          </a:xfrm>
        </p:spPr>
        <p:txBody>
          <a:bodyPr/>
          <a:lstStyle>
            <a:lvl1pPr>
              <a:defRPr sz="8504"/>
            </a:lvl1pPr>
            <a:lvl2pPr>
              <a:defRPr sz="7441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4DA5032-9B9F-446C-A631-31815FCD8D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2960191"/>
            <a:ext cx="10449613" cy="24010358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3CA5DCF-1063-420A-B2C6-1647953F7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7CFF-0117-4BA8-B06B-D83AC47C7370}" type="datetimeFigureOut">
              <a:rPr lang="pt-BR" smtClean="0"/>
              <a:t>11/11/2022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4DE164-66BD-4EA5-8FBF-FFDEA3B8A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7767962-5634-4B2F-B690-6049FC519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3D0C-56EE-4848-B4AA-79D0A9726D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3746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894F-5ACA-4E01-AE40-3F9E92FBF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4F5E632-6C99-4D0F-90B5-869E392D1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73917" y="6220095"/>
            <a:ext cx="16402140" cy="30700453"/>
          </a:xfrm>
        </p:spPr>
        <p:txBody>
          <a:bodyPr/>
          <a:lstStyle>
            <a:lvl1pPr marL="0" indent="0">
              <a:buNone/>
              <a:defRPr sz="8504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E8666D7-07C7-4734-BB2C-DF69990D5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2960191"/>
            <a:ext cx="10449613" cy="24010358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25C19B2-64CB-4B55-AD63-8257EDFF4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7CFF-0117-4BA8-B06B-D83AC47C7370}" type="datetimeFigureOut">
              <a:rPr lang="pt-BR" smtClean="0"/>
              <a:t>11/11/2022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3C4DD4-2F85-4982-ACC1-04250F7A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865C9C9-794B-4A59-A2F3-F9756BB62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3D0C-56EE-4848-B4AA-79D0A9726D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767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C0D9C5-95E2-41CA-91E7-D903F15EA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6346C0C-E66D-470E-BA0F-9EF2E4C8D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F44B83-91FD-45CF-9B05-F7A40F381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7CFF-0117-4BA8-B06B-D83AC47C7370}" type="datetimeFigureOut">
              <a:rPr lang="pt-BR" smtClean="0"/>
              <a:t>11/11/2022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DF12F2-12E4-4407-A627-B724B0620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DB4EAC-87AE-4F40-9C7F-4FBDF5237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3D0C-56EE-4848-B4AA-79D0A9726D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9240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C72AB38-F5F2-45D1-8541-4E08C93196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185741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92EB5B7-04E5-4F18-A1FE-4F410A48C3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7451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B30836-1A5D-49CD-BF64-44588CDE9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7CFF-0117-4BA8-B06B-D83AC47C7370}" type="datetimeFigureOut">
              <a:rPr lang="pt-BR" smtClean="0"/>
              <a:t>11/11/2022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A6FDDF-3044-4915-9C70-66380E219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D8F491-5210-4AFB-B877-9D5AFF350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3D0C-56EE-4848-B4AA-79D0A9726D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906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39DCDA7-461A-452E-901E-BFEC470AC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451" y="2300037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C1735A-55B2-4992-871F-7317016AA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250E8A-ECD7-4590-AEC2-992F776F2E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B7CFF-0117-4BA8-B06B-D83AC47C7370}" type="datetimeFigureOut">
              <a:rPr lang="pt-BR" smtClean="0"/>
              <a:t>11/11/2022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409C1D-6A8D-47F5-80A7-374F416D6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69D958-FF34-4941-B4BB-7A657E67B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B3D0C-56EE-4848-B4AA-79D0A9726D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460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429927" rtl="0" eaLnBrk="1" latinLnBrk="0" hangingPunct="1">
        <a:lnSpc>
          <a:spcPct val="90000"/>
        </a:lnSpc>
        <a:spcBef>
          <a:spcPct val="0"/>
        </a:spcBef>
        <a:buNone/>
        <a:defRPr sz="11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7482" indent="-607482" algn="l" defTabSz="2429927" rtl="0" eaLnBrk="1" latinLnBrk="0" hangingPunct="1">
        <a:lnSpc>
          <a:spcPct val="90000"/>
        </a:lnSpc>
        <a:spcBef>
          <a:spcPts val="2657"/>
        </a:spcBef>
        <a:buFont typeface="Arial" panose="020B0604020202020204" pitchFamily="34" charset="0"/>
        <a:buChar char="•"/>
        <a:defRPr sz="7441" kern="1200">
          <a:solidFill>
            <a:schemeClr val="tx1"/>
          </a:solidFill>
          <a:latin typeface="+mn-lt"/>
          <a:ea typeface="+mn-ea"/>
          <a:cs typeface="+mn-cs"/>
        </a:defRPr>
      </a:lvl1pPr>
      <a:lvl2pPr marL="182244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03740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25237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546733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68229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89726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911222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1032718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927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9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85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81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78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74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70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ângulo 38">
            <a:extLst>
              <a:ext uri="{FF2B5EF4-FFF2-40B4-BE49-F238E27FC236}">
                <a16:creationId xmlns:a16="http://schemas.microsoft.com/office/drawing/2014/main" id="{BE998BF4-F141-4D2F-B327-D7D928A7FFD2}"/>
              </a:ext>
            </a:extLst>
          </p:cNvPr>
          <p:cNvSpPr/>
          <p:nvPr/>
        </p:nvSpPr>
        <p:spPr>
          <a:xfrm>
            <a:off x="567903" y="1400313"/>
            <a:ext cx="4944342" cy="4329193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23412780-DFC4-4B4F-9007-DAA9E73039BB}"/>
              </a:ext>
            </a:extLst>
          </p:cNvPr>
          <p:cNvCxnSpPr/>
          <p:nvPr/>
        </p:nvCxnSpPr>
        <p:spPr>
          <a:xfrm>
            <a:off x="71265" y="7370468"/>
            <a:ext cx="32399288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314048B5-818A-4B22-AC46-0ABE8507CF5D}"/>
              </a:ext>
            </a:extLst>
          </p:cNvPr>
          <p:cNvCxnSpPr>
            <a:cxnSpLocks/>
          </p:cNvCxnSpPr>
          <p:nvPr/>
        </p:nvCxnSpPr>
        <p:spPr>
          <a:xfrm>
            <a:off x="16199643" y="7370468"/>
            <a:ext cx="0" cy="36009805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EAEBD2F6-7B3B-4B19-B914-F87042132257}"/>
              </a:ext>
            </a:extLst>
          </p:cNvPr>
          <p:cNvSpPr txBox="1"/>
          <p:nvPr/>
        </p:nvSpPr>
        <p:spPr>
          <a:xfrm>
            <a:off x="7148930" y="2766287"/>
            <a:ext cx="202566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dirty="0">
                <a:latin typeface="+mj-lt"/>
              </a:rPr>
              <a:t>TEMA</a:t>
            </a:r>
            <a:endParaRPr lang="pt-BR" sz="8000" b="1" dirty="0">
              <a:latin typeface="+mj-lt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FAE9BCD-D24D-41CC-AB68-DF249FA4E589}"/>
              </a:ext>
            </a:extLst>
          </p:cNvPr>
          <p:cNvSpPr txBox="1"/>
          <p:nvPr/>
        </p:nvSpPr>
        <p:spPr>
          <a:xfrm>
            <a:off x="11574944" y="4119064"/>
            <a:ext cx="20532148" cy="131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6000" dirty="0">
                <a:latin typeface="+mj-lt"/>
              </a:rPr>
              <a:t>Autores:</a:t>
            </a:r>
            <a:r>
              <a:rPr lang="pt-BR" sz="4000" dirty="0">
                <a:latin typeface="+mj-lt"/>
              </a:rPr>
              <a:t> Jeffson e fulano de tal</a:t>
            </a:r>
            <a:endParaRPr lang="pt-BR" sz="3500" dirty="0">
              <a:solidFill>
                <a:srgbClr val="000000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832877E-D419-4A91-9113-DAD420BD98DA}"/>
              </a:ext>
            </a:extLst>
          </p:cNvPr>
          <p:cNvSpPr txBox="1"/>
          <p:nvPr/>
        </p:nvSpPr>
        <p:spPr>
          <a:xfrm>
            <a:off x="1271584" y="7617432"/>
            <a:ext cx="14123191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+mj-lt"/>
              </a:rPr>
              <a:t>INTRODUÇÃO</a:t>
            </a:r>
            <a:endParaRPr lang="pt-BR" sz="6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730BDAE-C38E-4631-8A71-CA68F3956376}"/>
              </a:ext>
            </a:extLst>
          </p:cNvPr>
          <p:cNvSpPr txBox="1"/>
          <p:nvPr/>
        </p:nvSpPr>
        <p:spPr>
          <a:xfrm>
            <a:off x="1271569" y="9011577"/>
            <a:ext cx="1412319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5500" dirty="0" err="1">
                <a:latin typeface="+mj-lt"/>
              </a:rPr>
              <a:t>Aaaaaaaaaaaaaaaaaaaaa</a:t>
            </a:r>
            <a:r>
              <a:rPr lang="pt-BR" sz="5500" dirty="0">
                <a:latin typeface="+mj-lt"/>
              </a:rPr>
              <a:t>   </a:t>
            </a:r>
          </a:p>
          <a:p>
            <a:pPr algn="just"/>
            <a:endParaRPr lang="pt-BR" sz="5500" b="1" dirty="0">
              <a:latin typeface="+mj-lt"/>
            </a:endParaRPr>
          </a:p>
          <a:p>
            <a:pPr algn="just"/>
            <a:endParaRPr lang="pt-BR" sz="5500" b="1" dirty="0">
              <a:latin typeface="+mj-lt"/>
            </a:endParaRPr>
          </a:p>
          <a:p>
            <a:pPr algn="just"/>
            <a:endParaRPr lang="pt-BR" sz="5500" b="1" dirty="0">
              <a:latin typeface="+mj-lt"/>
            </a:endParaRPr>
          </a:p>
          <a:p>
            <a:pPr algn="just"/>
            <a:endParaRPr lang="pt-BR" sz="5500" b="1" dirty="0">
              <a:latin typeface="+mj-lt"/>
            </a:endParaRPr>
          </a:p>
          <a:p>
            <a:pPr algn="just"/>
            <a:endParaRPr lang="pt-BR" sz="5500" b="1" dirty="0">
              <a:latin typeface="+mj-lt"/>
            </a:endParaRPr>
          </a:p>
          <a:p>
            <a:pPr algn="just"/>
            <a:r>
              <a:rPr lang="es-ES" sz="6000" b="1" dirty="0">
                <a:latin typeface="+mj-lt"/>
              </a:rPr>
              <a:t>Palabras Clave: </a:t>
            </a:r>
            <a:r>
              <a:rPr lang="es-ES" sz="6000" dirty="0" err="1">
                <a:latin typeface="+mj-lt"/>
              </a:rPr>
              <a:t>Abababbabababbabba</a:t>
            </a:r>
            <a:endParaRPr lang="pt-BR" sz="5500" dirty="0">
              <a:latin typeface="+mj-l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7BA11AE-2557-4689-A5FB-73D856E33863}"/>
              </a:ext>
            </a:extLst>
          </p:cNvPr>
          <p:cNvSpPr txBox="1"/>
          <p:nvPr/>
        </p:nvSpPr>
        <p:spPr>
          <a:xfrm>
            <a:off x="1271569" y="17548592"/>
            <a:ext cx="14123190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000" b="1" i="0" u="none" strike="noStrike" dirty="0">
                <a:solidFill>
                  <a:schemeClr val="bg1"/>
                </a:solidFill>
                <a:effectLst/>
                <a:latin typeface="+mj-lt"/>
              </a:rPr>
              <a:t>OBJETIVO</a:t>
            </a:r>
            <a:endParaRPr lang="pt-BR" sz="6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26B4968-728C-407A-8F3E-170C33ADCA87}"/>
              </a:ext>
            </a:extLst>
          </p:cNvPr>
          <p:cNvSpPr txBox="1"/>
          <p:nvPr/>
        </p:nvSpPr>
        <p:spPr>
          <a:xfrm>
            <a:off x="1271569" y="18985826"/>
            <a:ext cx="1412318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5500" dirty="0" err="1">
                <a:latin typeface="+mj-lt"/>
              </a:rPr>
              <a:t>aaaaaaaa</a:t>
            </a:r>
            <a:endParaRPr lang="pt-BR" sz="55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5D87B28-896A-4E79-B7BA-C6C60EADA69C}"/>
              </a:ext>
            </a:extLst>
          </p:cNvPr>
          <p:cNvSpPr txBox="1"/>
          <p:nvPr/>
        </p:nvSpPr>
        <p:spPr>
          <a:xfrm>
            <a:off x="1271573" y="21721253"/>
            <a:ext cx="14123186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6000" b="1" i="0" u="none" strike="noStrike" dirty="0">
                <a:solidFill>
                  <a:schemeClr val="bg1"/>
                </a:solidFill>
                <a:effectLst/>
                <a:latin typeface="+mj-lt"/>
              </a:rPr>
              <a:t>METODOLOGIA</a:t>
            </a:r>
            <a:endParaRPr lang="pt-BR" sz="6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EF8F832E-025F-4802-8BF5-FCF053A3106F}"/>
              </a:ext>
            </a:extLst>
          </p:cNvPr>
          <p:cNvSpPr txBox="1"/>
          <p:nvPr/>
        </p:nvSpPr>
        <p:spPr>
          <a:xfrm>
            <a:off x="1322181" y="23216119"/>
            <a:ext cx="14123185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5500" dirty="0" err="1">
                <a:latin typeface="+mj-lt"/>
              </a:rPr>
              <a:t>aaaaaaaaaaaaaaaaaa</a:t>
            </a:r>
            <a:endParaRPr lang="es-ES" sz="5500" dirty="0">
              <a:latin typeface="+mj-lt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415E51CA-EFAD-4835-A5EA-9DF7715AC714}"/>
              </a:ext>
            </a:extLst>
          </p:cNvPr>
          <p:cNvSpPr txBox="1"/>
          <p:nvPr/>
        </p:nvSpPr>
        <p:spPr>
          <a:xfrm>
            <a:off x="1322176" y="31514313"/>
            <a:ext cx="1412319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5500" dirty="0">
                <a:latin typeface="+mj-lt"/>
              </a:rPr>
              <a:t>aaaaaaaaaaaaaaaaaaaaaaaaaaaaaaaaaaaaaaaaaaaaaaaaaaaaaaaaaaaaaaaaaaaaaaaaaaaaaaa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46FB61E0-88A6-4179-A0FF-00A90AC7608B}"/>
              </a:ext>
            </a:extLst>
          </p:cNvPr>
          <p:cNvSpPr txBox="1"/>
          <p:nvPr/>
        </p:nvSpPr>
        <p:spPr>
          <a:xfrm>
            <a:off x="17004512" y="21706629"/>
            <a:ext cx="14699116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+mj-lt"/>
              </a:rPr>
              <a:t>CONCLUSÃO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B70A1B9C-70DE-4777-8032-9CFE64DD9B04}"/>
              </a:ext>
            </a:extLst>
          </p:cNvPr>
          <p:cNvSpPr txBox="1"/>
          <p:nvPr/>
        </p:nvSpPr>
        <p:spPr>
          <a:xfrm>
            <a:off x="17004511" y="23353053"/>
            <a:ext cx="14699115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5500" dirty="0">
                <a:latin typeface="+mj-lt"/>
              </a:rPr>
              <a:t>aaaaaaaaaaaaaaaaaaaaaaaaaaaaaaaaaaaaaaaaaaaaaaaaaaaaaaaaaaaaaaaaaaaaaaaaaaaaaaaaaaaaaaaaaaaaaaaaaaaaaaaaaaaaaaaaaaaaaaaaaaaaaaaaaaaaaa</a:t>
            </a:r>
          </a:p>
          <a:p>
            <a:pPr algn="just"/>
            <a:endParaRPr lang="es-ES" sz="5500" dirty="0">
              <a:latin typeface="+mj-lt"/>
            </a:endParaRPr>
          </a:p>
          <a:p>
            <a:pPr algn="just"/>
            <a:endParaRPr lang="es-ES" sz="4000" dirty="0">
              <a:latin typeface="+mj-lt"/>
            </a:endParaRPr>
          </a:p>
          <a:p>
            <a:pPr algn="just"/>
            <a:r>
              <a:rPr lang="es-ES" sz="4000" b="1" dirty="0">
                <a:latin typeface="+mj-lt"/>
              </a:rPr>
              <a:t>Palabras Clave: </a:t>
            </a:r>
            <a:r>
              <a:rPr lang="es-ES" sz="4000" dirty="0">
                <a:latin typeface="+mj-lt"/>
              </a:rPr>
              <a:t>Alimentos Orgánicos, Prevención de Enfermedades, Sustentabilidad</a:t>
            </a:r>
            <a:r>
              <a:rPr lang="es-ES" sz="1400" dirty="0"/>
              <a:t>. </a:t>
            </a:r>
            <a:endParaRPr lang="es-ES" sz="5500" dirty="0">
              <a:latin typeface="+mj-lt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FED97D70-5071-4CDF-AC71-544B4C05ED75}"/>
              </a:ext>
            </a:extLst>
          </p:cNvPr>
          <p:cNvSpPr txBox="1"/>
          <p:nvPr/>
        </p:nvSpPr>
        <p:spPr>
          <a:xfrm>
            <a:off x="17004511" y="34429481"/>
            <a:ext cx="14699113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+mj-lt"/>
              </a:rPr>
              <a:t>REFERÊNCIA BIBLIOGRÁFICA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D7380EEA-6AA3-4757-816D-3B7E35B4922D}"/>
              </a:ext>
            </a:extLst>
          </p:cNvPr>
          <p:cNvSpPr txBox="1"/>
          <p:nvPr/>
        </p:nvSpPr>
        <p:spPr>
          <a:xfrm>
            <a:off x="17277271" y="35703414"/>
            <a:ext cx="14153589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000" b="1" i="1" dirty="0">
                <a:latin typeface="+mj-lt"/>
              </a:rPr>
              <a:t>Association of Frequency of Organic Food Consumption With Cancer Risk. Findings From the </a:t>
            </a:r>
            <a:r>
              <a:rPr lang="en-US" sz="5000" b="1" i="1" dirty="0" err="1">
                <a:latin typeface="+mj-lt"/>
              </a:rPr>
              <a:t>NutriNet-Santé</a:t>
            </a:r>
            <a:r>
              <a:rPr lang="en-US" sz="5000" b="1" i="1" dirty="0">
                <a:latin typeface="+mj-lt"/>
              </a:rPr>
              <a:t> Prospective Cohort Study</a:t>
            </a:r>
            <a:r>
              <a:rPr lang="en-US" sz="5000" b="1" dirty="0">
                <a:latin typeface="+mj-lt"/>
              </a:rPr>
              <a:t>.</a:t>
            </a:r>
            <a:r>
              <a:rPr lang="en-US" sz="5000" b="1" i="0" dirty="0">
                <a:effectLst/>
                <a:latin typeface="+mj-lt"/>
              </a:rPr>
              <a:t> </a:t>
            </a:r>
            <a:r>
              <a:rPr lang="en-US" sz="5000" b="0" i="0" dirty="0">
                <a:effectLst/>
                <a:latin typeface="+mj-lt"/>
              </a:rPr>
              <a:t>(JAMA Internal Medicine; 178 (12) </a:t>
            </a:r>
            <a:r>
              <a:rPr lang="en-US" sz="5000" b="0" i="0" dirty="0" err="1">
                <a:effectLst/>
                <a:latin typeface="+mj-lt"/>
              </a:rPr>
              <a:t>Págs</a:t>
            </a:r>
            <a:r>
              <a:rPr lang="en-US" sz="5000" b="0" i="0" dirty="0">
                <a:effectLst/>
                <a:latin typeface="+mj-lt"/>
              </a:rPr>
              <a:t>: 1597 – 1606; 2018).</a:t>
            </a:r>
            <a:endParaRPr lang="pt-BR" sz="5000" dirty="0">
              <a:latin typeface="+mj-lt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C0ABF004-D479-4E75-8593-464600D34D05}"/>
              </a:ext>
            </a:extLst>
          </p:cNvPr>
          <p:cNvSpPr/>
          <p:nvPr/>
        </p:nvSpPr>
        <p:spPr>
          <a:xfrm>
            <a:off x="26816933" y="1502422"/>
            <a:ext cx="5014452" cy="4431274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C01620F1-8D27-4A50-B4E7-257540D67BC8}"/>
              </a:ext>
            </a:extLst>
          </p:cNvPr>
          <p:cNvSpPr/>
          <p:nvPr/>
        </p:nvSpPr>
        <p:spPr>
          <a:xfrm>
            <a:off x="0" y="41590467"/>
            <a:ext cx="32399286" cy="16630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dirty="0"/>
              <a:t>5° CONGRESSO INTERNACIONAL DE FISIOTERAPIA E SAÚDE FUNCIONAL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5D00B4FE-294D-43AC-B1AE-0A464725DE77}"/>
              </a:ext>
            </a:extLst>
          </p:cNvPr>
          <p:cNvSpPr/>
          <p:nvPr/>
        </p:nvSpPr>
        <p:spPr>
          <a:xfrm>
            <a:off x="0" y="744"/>
            <a:ext cx="32399286" cy="5268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C611556-283B-2D82-0848-921A2560BC46}"/>
              </a:ext>
            </a:extLst>
          </p:cNvPr>
          <p:cNvSpPr txBox="1"/>
          <p:nvPr/>
        </p:nvSpPr>
        <p:spPr>
          <a:xfrm>
            <a:off x="1271566" y="29945014"/>
            <a:ext cx="14123190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+mj-lt"/>
              </a:rPr>
              <a:t>RESULTADOS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AC9A874-187E-1FEB-F1A7-500689333CFC}"/>
              </a:ext>
            </a:extLst>
          </p:cNvPr>
          <p:cNvSpPr txBox="1"/>
          <p:nvPr/>
        </p:nvSpPr>
        <p:spPr>
          <a:xfrm>
            <a:off x="14033390" y="13388210"/>
            <a:ext cx="20532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effectLst/>
                <a:latin typeface="+mj-lt"/>
                <a:cs typeface="Arial" panose="020B0604020202020204" pitchFamily="34" charset="0"/>
              </a:rPr>
              <a:t>Tabla 1 AAAAAAAAAAAAAAAAAAAAAAAAAAAAAAAAA</a:t>
            </a:r>
            <a:endParaRPr lang="pt-BR" sz="3500" b="1" dirty="0">
              <a:effectLst/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4B28C47-CA18-3BB4-A9A3-14E3517D8BB8}"/>
              </a:ext>
            </a:extLst>
          </p:cNvPr>
          <p:cNvSpPr txBox="1"/>
          <p:nvPr/>
        </p:nvSpPr>
        <p:spPr>
          <a:xfrm>
            <a:off x="14033390" y="20321314"/>
            <a:ext cx="20532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latin typeface="+mj-lt"/>
                <a:cs typeface="Arial" panose="020B0604020202020204" pitchFamily="34" charset="0"/>
              </a:rPr>
              <a:t>Figura </a:t>
            </a:r>
            <a:r>
              <a:rPr lang="es-ES" sz="4000" b="1" dirty="0">
                <a:effectLst/>
                <a:latin typeface="+mj-lt"/>
                <a:cs typeface="Arial" panose="020B0604020202020204" pitchFamily="34" charset="0"/>
              </a:rPr>
              <a:t>1: </a:t>
            </a:r>
            <a:r>
              <a:rPr lang="es-ES" sz="4000" b="1" dirty="0" err="1">
                <a:effectLst/>
                <a:latin typeface="+mj-lt"/>
                <a:cs typeface="Arial" panose="020B0604020202020204" pitchFamily="34" charset="0"/>
              </a:rPr>
              <a:t>Caaaaaaaaaaaaaaaaaaaaaaaaaaaaaaaaaaa</a:t>
            </a:r>
            <a:r>
              <a:rPr lang="es-ES" sz="3500" b="1" dirty="0">
                <a:effectLst/>
                <a:latin typeface="+mj-lt"/>
                <a:cs typeface="Arial" panose="020B0604020202020204" pitchFamily="34" charset="0"/>
              </a:rPr>
              <a:t>.</a:t>
            </a:r>
            <a:endParaRPr lang="pt-BR" sz="3500" b="1" dirty="0">
              <a:effectLst/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" name="Picture 2" descr="CONIFISF - MANAUS">
            <a:extLst>
              <a:ext uri="{FF2B5EF4-FFF2-40B4-BE49-F238E27FC236}">
                <a16:creationId xmlns:a16="http://schemas.microsoft.com/office/drawing/2014/main" id="{99AA9900-F129-D4A7-9721-423B61AA63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3" t="26156" r="16883" b="25838"/>
          <a:stretch/>
        </p:blipFill>
        <p:spPr bwMode="auto">
          <a:xfrm>
            <a:off x="0" y="599867"/>
            <a:ext cx="11007041" cy="411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C2F60CCA-1413-FE51-F87A-C7BEDA1E7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5087" y="555458"/>
            <a:ext cx="8854201" cy="209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41581CF-0A0E-2ABB-AF40-BD3760BEFD06}"/>
              </a:ext>
            </a:extLst>
          </p:cNvPr>
          <p:cNvSpPr txBox="1"/>
          <p:nvPr/>
        </p:nvSpPr>
        <p:spPr>
          <a:xfrm>
            <a:off x="15646706" y="9179900"/>
            <a:ext cx="184204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500" b="1" dirty="0">
                <a:effectLst/>
                <a:latin typeface="+mj-lt"/>
                <a:cs typeface="Arial" panose="020B0604020202020204" pitchFamily="34" charset="0"/>
              </a:rPr>
              <a:t>IMAGEM</a:t>
            </a:r>
            <a:endParaRPr lang="pt-BR" sz="8800" b="1" dirty="0">
              <a:effectLst/>
              <a:latin typeface="+mj-lt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A4D5992-7A90-93DA-A654-07C23DA68DE5}"/>
              </a:ext>
            </a:extLst>
          </p:cNvPr>
          <p:cNvSpPr txBox="1"/>
          <p:nvPr/>
        </p:nvSpPr>
        <p:spPr>
          <a:xfrm>
            <a:off x="15394756" y="16359298"/>
            <a:ext cx="184204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500" b="1" dirty="0">
                <a:effectLst/>
                <a:latin typeface="+mj-lt"/>
                <a:cs typeface="Arial" panose="020B0604020202020204" pitchFamily="34" charset="0"/>
              </a:rPr>
              <a:t>IMAGEM</a:t>
            </a:r>
            <a:endParaRPr lang="pt-BR" sz="8800" b="1" dirty="0">
              <a:effectLst/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8702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fonte 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92</Words>
  <Application>Microsoft Office PowerPoint</Application>
  <PresentationFormat>Personalizar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Wenberger Figueiredo</dc:creator>
  <cp:lastModifiedBy>junior pereira</cp:lastModifiedBy>
  <cp:revision>8</cp:revision>
  <dcterms:created xsi:type="dcterms:W3CDTF">2022-02-17T11:36:16Z</dcterms:created>
  <dcterms:modified xsi:type="dcterms:W3CDTF">2022-11-11T22:54:12Z</dcterms:modified>
</cp:coreProperties>
</file>